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FACA-1433-4382-A09E-892CDA48C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2610-8043-4FCF-B6DB-1FDB2E187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7AB5-90E2-40BA-8083-96AF1223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58F-0D00-42FA-BFAE-4346A3AF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7475-70B0-4381-BA75-7C3F5D8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CA3-1845-42D5-9A8C-64139C7E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C5D0A-22BD-41A1-801E-74AA9B09A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D64BA-611F-48AB-9663-FAFC9083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5C056-7301-47EE-8DF9-39F82B6F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EC458-FCFC-4801-8258-E6D19267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E4E1D-9A6B-45C9-9C0B-57BDD55D5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5C8EE-3CFD-48EA-BC0F-D81C15F5D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A452-877C-4695-8515-AC639FC9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0DD7-F775-453B-B11F-7073E676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BAE81-E00C-4C3B-8162-0D9EC0AC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DF3E-67D7-498F-B04C-BFD48285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3F96-2E8B-4D3C-92ED-3B2AADA9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FD7D0-B407-48BB-8B6B-4A4A3BB7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B99B4-7248-4009-A96B-D4B2EA27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9336-AAC3-4EB0-A5A6-4BF11A04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B036-E3B4-4F06-8C9C-88F8B5E0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755C3-1B0D-447C-8D18-2EA7E356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CA441-EDF4-46F0-986B-81DA5051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CFFF7-B32B-4263-9B67-B26D3A3D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577C-25E9-454C-A106-15C9532C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BC8A-58E6-4CCE-A78B-61748A94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FEBB-DB11-4BA6-8012-98785ACB9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96496-9BB8-46F3-A4F8-2CCD5CDEC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3BD40-94D4-4A34-BBBF-6D3EF369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13866-E141-4972-B8C3-9417064F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3E0BF-A49B-4DDC-99DB-926F4923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9E6-67D8-46C1-88FE-0497C5A8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A01F9-F047-4D4E-A779-DABDA9F6E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B5670-8EF6-4EF5-B3E1-080C26CA8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C1DC5-681E-49E6-8425-E785A59CC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C3955-65D8-4F1D-8D99-0B4F16234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AF5F1-4675-48AB-8F08-E2322FCA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700E3-B829-4653-829A-D8EC66FD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E6D6A-DE86-4E88-BFDB-36EAC3BB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3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09A6-5E44-4867-A772-BD7F40CA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42E83-7A4E-4C6C-ADBC-AA8BD15F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34764-7BF6-4783-B9F4-42FFF0CF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99F5E-9095-48DC-BDC0-4A4E5FC4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C8F3D-95FE-4B70-984C-3341199F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67F6B-636D-4BBA-BEB4-90A890DA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0F35-E1AA-4AC1-B75F-6833C40D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68FC-982D-4211-B0BA-91FD3537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5C41-2C60-4B21-93EB-221651FC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E184E-9183-4729-84AC-46FFD12FE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FE367-1788-47D6-A0B9-4B4A94B6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49424-F70F-4B00-9B72-37C1ABBE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BD7C6-2E83-42CC-B42E-E56059C4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9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1BCB-697A-4106-8E5D-2857A671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E54F0-AEB0-4747-A4DC-4B57C50B5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0EBC1-ED21-448C-B647-4A8692448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314E3-D586-4D79-8F7D-AA92DC48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EEC0C-1C91-4212-A7B8-4C0787B2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09D45-5C8D-428D-86DF-C5266A2B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6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A4BB0-7CF3-4094-A18E-8B93272E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1E3C3-8972-4221-BA31-18D03491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332A4-CE17-4C19-BCD6-2F9DD6205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8C95E-C9DE-49F3-8657-106EA2FC8F6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2755-0DC3-415C-A339-E44609A8D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13ABB-D9B1-4C74-AC0D-CEC216EB4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44D7C-D6CB-44C6-B278-5D3786B2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2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58E-7227-4438-9877-911822860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88D14-EBAC-428E-8F0B-85F446E05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Ensemble </a:t>
            </a:r>
          </a:p>
        </p:txBody>
      </p:sp>
    </p:spTree>
    <p:extLst>
      <p:ext uri="{BB962C8B-B14F-4D97-AF65-F5344CB8AC3E}">
        <p14:creationId xmlns:p14="http://schemas.microsoft.com/office/powerpoint/2010/main" val="85714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3E242-3DFC-49B0-B788-ADB350BD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90500"/>
            <a:ext cx="7391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70C8F-791A-45B4-A264-3A072B97A0DA}"/>
              </a:ext>
            </a:extLst>
          </p:cNvPr>
          <p:cNvSpPr txBox="1"/>
          <p:nvPr/>
        </p:nvSpPr>
        <p:spPr>
          <a:xfrm>
            <a:off x="9674046" y="626739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Rap1</a:t>
            </a:r>
          </a:p>
        </p:txBody>
      </p:sp>
    </p:spTree>
    <p:extLst>
      <p:ext uri="{BB962C8B-B14F-4D97-AF65-F5344CB8AC3E}">
        <p14:creationId xmlns:p14="http://schemas.microsoft.com/office/powerpoint/2010/main" val="282632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D27565-81E8-4B9D-B491-D66C45A8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P10 (sample 1 &amp; 2) – our collections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CC689-E0F3-4F3F-A6A1-BBA0CC93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34" y="2306637"/>
            <a:ext cx="6863331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6FED-2380-49A9-8F1F-46E50949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P10 (sample 1 &amp; 2) -- KEGG (v.7)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7F86-A975-44CA-BBE4-9A40B3FD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78" y="1378857"/>
            <a:ext cx="4415396" cy="5479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308018-78F6-4A88-92F8-73E3087A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0094"/>
            <a:ext cx="4657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D7B7-98CF-4A4D-97F8-A114C6F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( 3 samples vs. control) – our collections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567DF-3052-4861-AE9E-ADDB1F5F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56272"/>
            <a:ext cx="7924800" cy="4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1766-5085-426B-9296-71032F72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( 3 samples vs. control)  -- KEGG (v.7)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6DB7A7-4FF6-4E1E-A7BD-E594FE449BF3}"/>
              </a:ext>
            </a:extLst>
          </p:cNvPr>
          <p:cNvGrpSpPr/>
          <p:nvPr/>
        </p:nvGrpSpPr>
        <p:grpSpPr>
          <a:xfrm>
            <a:off x="838200" y="2120900"/>
            <a:ext cx="10744682" cy="4371975"/>
            <a:chOff x="838200" y="2120900"/>
            <a:chExt cx="10744682" cy="4371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D9E2D8-841F-4CE5-9835-210608566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20900"/>
              <a:ext cx="5181600" cy="4371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750F32-A117-434F-BE35-1227B3F3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1782" y="2120900"/>
              <a:ext cx="49911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51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EA905-1C83-4246-88C5-5B1E1C30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406655"/>
            <a:ext cx="5834291" cy="54513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77BD94-D161-4691-9B93-2E9A48D162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GSE18842 -- KEGG (v.7)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3F4EC5-4310-4529-9CC2-78EFC6DDDAC3}"/>
              </a:ext>
            </a:extLst>
          </p:cNvPr>
          <p:cNvSpPr/>
          <p:nvPr/>
        </p:nvSpPr>
        <p:spPr>
          <a:xfrm>
            <a:off x="3102016" y="6678592"/>
            <a:ext cx="5945854" cy="1562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6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2FE2AC-C509-4F97-B6D6-0A62C08F09DD}"/>
              </a:ext>
            </a:extLst>
          </p:cNvPr>
          <p:cNvGrpSpPr/>
          <p:nvPr/>
        </p:nvGrpSpPr>
        <p:grpSpPr>
          <a:xfrm>
            <a:off x="2290762" y="1304925"/>
            <a:ext cx="7720802" cy="4936218"/>
            <a:chOff x="2290762" y="1304925"/>
            <a:chExt cx="7720802" cy="49362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9DBAB9-EC01-4CA8-BE51-A369B1A8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0762" y="1304925"/>
              <a:ext cx="7610475" cy="4248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2A156D-FD56-49A8-94DB-0B5DDF5AC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0762" y="5744029"/>
              <a:ext cx="7720802" cy="497114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21DFAE0-B179-4DAC-9D91-5F85AE81DC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GSE18842 -- KEGG (v.7)  -- </a:t>
            </a:r>
            <a:r>
              <a:rPr lang="en-US" dirty="0" err="1"/>
              <a:t>ROntoTools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5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5F6BD-AC85-49ED-9F35-47149926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6A9DC-56E5-4952-AC25-E4E2A868AF9D}"/>
              </a:ext>
            </a:extLst>
          </p:cNvPr>
          <p:cNvSpPr txBox="1"/>
          <p:nvPr/>
        </p:nvSpPr>
        <p:spPr>
          <a:xfrm>
            <a:off x="9650896" y="6182718"/>
            <a:ext cx="73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NCLC</a:t>
            </a:r>
          </a:p>
        </p:txBody>
      </p:sp>
    </p:spTree>
    <p:extLst>
      <p:ext uri="{BB962C8B-B14F-4D97-AF65-F5344CB8AC3E}">
        <p14:creationId xmlns:p14="http://schemas.microsoft.com/office/powerpoint/2010/main" val="268502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BEE18-2B16-4319-A14E-9A51C8FD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90500"/>
            <a:ext cx="104775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B2170-DFB8-4CD2-99C9-5C9A9EAF70F2}"/>
              </a:ext>
            </a:extLst>
          </p:cNvPr>
          <p:cNvSpPr txBox="1"/>
          <p:nvPr/>
        </p:nvSpPr>
        <p:spPr>
          <a:xfrm>
            <a:off x="9650896" y="6182718"/>
            <a:ext cx="68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SCLC</a:t>
            </a:r>
          </a:p>
        </p:txBody>
      </p:sp>
    </p:spTree>
    <p:extLst>
      <p:ext uri="{BB962C8B-B14F-4D97-AF65-F5344CB8AC3E}">
        <p14:creationId xmlns:p14="http://schemas.microsoft.com/office/powerpoint/2010/main" val="199415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74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Pathway analysis</vt:lpstr>
      <vt:lpstr>P10 (sample 1 &amp; 2) – our collections </vt:lpstr>
      <vt:lpstr>P10 (sample 1 &amp; 2) -- KEGG (v.7)</vt:lpstr>
      <vt:lpstr>MD ( 3 samples vs. control) – our collections</vt:lpstr>
      <vt:lpstr>MD ( 3 samples vs. control)  -- KEGG (v.7)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Li, Jianying (NIH/NIEHS) [C]</dc:creator>
  <cp:lastModifiedBy>Li, Jianying (NIH/NIEHS) [C]</cp:lastModifiedBy>
  <cp:revision>12</cp:revision>
  <dcterms:created xsi:type="dcterms:W3CDTF">2020-02-04T20:15:00Z</dcterms:created>
  <dcterms:modified xsi:type="dcterms:W3CDTF">2020-02-04T21:20:24Z</dcterms:modified>
</cp:coreProperties>
</file>